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A25AA-A92E-49E6-B988-A675AA35CC41}" type="datetimeFigureOut">
              <a:rPr lang="en-US" smtClean="0"/>
              <a:pPr/>
              <a:t>9/21/2007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47D1-2FFB-4BEA-823F-17FADBBB4B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SQL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List all the pairs of drivers and cars that were involved in more than one accident.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select </a:t>
            </a:r>
            <a:r>
              <a:rPr lang="en-US" dirty="0" err="1" smtClean="0"/>
              <a:t>driver_id</a:t>
            </a:r>
            <a:r>
              <a:rPr lang="en-US" dirty="0" smtClean="0"/>
              <a:t>, car </a:t>
            </a:r>
          </a:p>
          <a:p>
            <a:pPr>
              <a:buNone/>
            </a:pPr>
            <a:r>
              <a:rPr lang="en-US" dirty="0" smtClean="0"/>
              <a:t>from participated </a:t>
            </a:r>
          </a:p>
          <a:p>
            <a:pPr>
              <a:buNone/>
            </a:pPr>
            <a:r>
              <a:rPr lang="en-US" dirty="0" smtClean="0"/>
              <a:t>group by </a:t>
            </a:r>
            <a:r>
              <a:rPr lang="en-US" dirty="0" err="1" smtClean="0"/>
              <a:t>driver_id</a:t>
            </a:r>
            <a:r>
              <a:rPr lang="en-US" dirty="0" smtClean="0"/>
              <a:t>, car </a:t>
            </a:r>
          </a:p>
          <a:p>
            <a:pPr>
              <a:buNone/>
            </a:pPr>
            <a:r>
              <a:rPr lang="en-US" dirty="0" smtClean="0"/>
              <a:t>having count(*)&gt;1;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What was the date of the latest accident involving driver whose </a:t>
            </a:r>
            <a:r>
              <a:rPr lang="en-US" sz="3600" dirty="0" err="1" smtClean="0"/>
              <a:t>driver_id</a:t>
            </a:r>
            <a:r>
              <a:rPr lang="en-US" sz="3600" dirty="0" smtClean="0"/>
              <a:t> is 10?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p.driver_id</a:t>
            </a:r>
            <a:r>
              <a:rPr lang="en-US" dirty="0" smtClean="0"/>
              <a:t>, max(</a:t>
            </a:r>
            <a:r>
              <a:rPr lang="en-US" dirty="0" err="1" smtClean="0"/>
              <a:t>a.adate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from participated p, accident a </a:t>
            </a:r>
          </a:p>
          <a:p>
            <a:pPr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p.report</a:t>
            </a:r>
            <a:r>
              <a:rPr lang="en-US" dirty="0" smtClean="0"/>
              <a:t>= </a:t>
            </a:r>
            <a:r>
              <a:rPr lang="en-US" dirty="0" err="1" smtClean="0"/>
              <a:t>a.report_number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and </a:t>
            </a:r>
            <a:r>
              <a:rPr lang="en-US" dirty="0" err="1" smtClean="0"/>
              <a:t>p.driver_id</a:t>
            </a:r>
            <a:r>
              <a:rPr lang="en-US" dirty="0" smtClean="0"/>
              <a:t>=10 </a:t>
            </a:r>
          </a:p>
          <a:p>
            <a:pPr>
              <a:buNone/>
            </a:pPr>
            <a:r>
              <a:rPr lang="en-US" dirty="0" smtClean="0"/>
              <a:t>group by </a:t>
            </a:r>
            <a:r>
              <a:rPr lang="en-US" dirty="0" err="1" smtClean="0"/>
              <a:t>driver_id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4462741"/>
          <a:ext cx="3530600" cy="1186842"/>
        </p:xfrm>
        <a:graphic>
          <a:graphicData uri="http://schemas.openxmlformats.org/drawingml/2006/table">
            <a:tbl>
              <a:tblPr/>
              <a:tblGrid>
                <a:gridCol w="1379529"/>
                <a:gridCol w="796430"/>
                <a:gridCol w="1354641"/>
              </a:tblGrid>
              <a:tr h="2953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REPORT_NUMBER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55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1-Jan-07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University 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55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2-Jan-07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I10 at University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8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3-Jan-07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Espina at Amador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55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4-Jan-07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University 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381000"/>
          <a:ext cx="4724400" cy="1294815"/>
        </p:xfrm>
        <a:graphic>
          <a:graphicData uri="http://schemas.openxmlformats.org/drawingml/2006/table">
            <a:tbl>
              <a:tblPr/>
              <a:tblGrid>
                <a:gridCol w="930564"/>
                <a:gridCol w="1592695"/>
                <a:gridCol w="2201141"/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DRIVER_ID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ADDRESS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Terry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Gros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 Main Street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Nancy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880 Lohman Street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77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Drew McDermott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657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Road Runner Parkway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415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066800" y="2286000"/>
          <a:ext cx="1905000" cy="1337310"/>
        </p:xfrm>
        <a:graphic>
          <a:graphicData uri="http://schemas.openxmlformats.org/drawingml/2006/table">
            <a:tbl>
              <a:tblPr/>
              <a:tblGrid>
                <a:gridCol w="1027878"/>
                <a:gridCol w="87712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DRIVER_ID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LICENSE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648200" y="4066310"/>
          <a:ext cx="4038600" cy="1783080"/>
        </p:xfrm>
        <a:graphic>
          <a:graphicData uri="http://schemas.openxmlformats.org/drawingml/2006/table">
            <a:tbl>
              <a:tblPr/>
              <a:tblGrid>
                <a:gridCol w="922523"/>
                <a:gridCol w="787219"/>
                <a:gridCol w="787219"/>
                <a:gridCol w="154163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DRIVER_ID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DAMAGE_AMOUNT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648200" y="1828800"/>
          <a:ext cx="2743201" cy="1337310"/>
        </p:xfrm>
        <a:graphic>
          <a:graphicData uri="http://schemas.openxmlformats.org/drawingml/2006/table">
            <a:tbl>
              <a:tblPr/>
              <a:tblGrid>
                <a:gridCol w="816581"/>
                <a:gridCol w="1110039"/>
                <a:gridCol w="816581"/>
              </a:tblGrid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LICENSE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Buick 4D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Toyota Cam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Honda Civi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Jaguar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Mercedes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1000" y="1676400"/>
            <a:ext cx="823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67458" y="3641558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Owns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43643" y="3200400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Car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" y="5726668"/>
            <a:ext cx="1052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Accident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3643" y="5955268"/>
            <a:ext cx="1364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Participated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all drivers who live on Main Street.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driver_id</a:t>
            </a:r>
            <a:r>
              <a:rPr lang="en-US" dirty="0" smtClean="0"/>
              <a:t>, name from person where address like '%Main Street%';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all drivers who own more than one car.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p.driver_id</a:t>
            </a:r>
            <a:r>
              <a:rPr lang="en-US" dirty="0" smtClean="0"/>
              <a:t>, p.name </a:t>
            </a:r>
          </a:p>
          <a:p>
            <a:pPr>
              <a:buNone/>
            </a:pPr>
            <a:r>
              <a:rPr lang="en-US" dirty="0" smtClean="0"/>
              <a:t>from person p, owns o </a:t>
            </a:r>
          </a:p>
          <a:p>
            <a:pPr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p.driver_id</a:t>
            </a:r>
            <a:r>
              <a:rPr lang="en-US" dirty="0" smtClean="0"/>
              <a:t> = </a:t>
            </a:r>
            <a:r>
              <a:rPr lang="en-US" dirty="0" err="1" smtClean="0"/>
              <a:t>o.driver_id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group by </a:t>
            </a:r>
            <a:r>
              <a:rPr lang="en-US" dirty="0" err="1" smtClean="0"/>
              <a:t>p.driver_id</a:t>
            </a:r>
            <a:r>
              <a:rPr lang="en-US" dirty="0" smtClean="0"/>
              <a:t>, p.name </a:t>
            </a:r>
          </a:p>
          <a:p>
            <a:pPr>
              <a:buNone/>
            </a:pPr>
            <a:r>
              <a:rPr lang="en-US" dirty="0" smtClean="0"/>
              <a:t>having count(*)&gt;1;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all drivers who own more than one car.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p.driver_id</a:t>
            </a:r>
            <a:r>
              <a:rPr lang="en-US" dirty="0" smtClean="0"/>
              <a:t>, p.name </a:t>
            </a:r>
          </a:p>
          <a:p>
            <a:pPr>
              <a:buNone/>
            </a:pPr>
            <a:r>
              <a:rPr lang="en-US" dirty="0" smtClean="0"/>
              <a:t>from person p </a:t>
            </a:r>
          </a:p>
          <a:p>
            <a:pPr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p.driver_id</a:t>
            </a:r>
            <a:r>
              <a:rPr lang="en-US" dirty="0" smtClean="0"/>
              <a:t> in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(select </a:t>
            </a:r>
            <a:r>
              <a:rPr lang="en-US" dirty="0" err="1" smtClean="0"/>
              <a:t>o.driver_id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from owns o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group by </a:t>
            </a:r>
            <a:r>
              <a:rPr lang="en-US" dirty="0" err="1" smtClean="0"/>
              <a:t>o.driver_id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having count(*)&gt;1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);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all drivers who were involved in more than one accident.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p.driver_id</a:t>
            </a:r>
            <a:r>
              <a:rPr lang="en-US" dirty="0" smtClean="0"/>
              <a:t>, p.name </a:t>
            </a:r>
          </a:p>
          <a:p>
            <a:pPr>
              <a:buNone/>
            </a:pPr>
            <a:r>
              <a:rPr lang="en-US" dirty="0" smtClean="0"/>
              <a:t>from person p where </a:t>
            </a:r>
            <a:r>
              <a:rPr lang="en-US" dirty="0" err="1" smtClean="0"/>
              <a:t>p.driver_id</a:t>
            </a:r>
            <a:r>
              <a:rPr lang="en-US" dirty="0" smtClean="0"/>
              <a:t> in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(select </a:t>
            </a:r>
            <a:r>
              <a:rPr lang="en-US" dirty="0" err="1" smtClean="0"/>
              <a:t>pa.driver_id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from participated pa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group by </a:t>
            </a:r>
            <a:r>
              <a:rPr lang="en-US" dirty="0" err="1" smtClean="0"/>
              <a:t>pa.driver_id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having count(car) &gt; 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);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 the driver with the highest payout.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insurance payout for a driver is the total</a:t>
            </a:r>
          </a:p>
          <a:p>
            <a:pPr>
              <a:buNone/>
            </a:pPr>
            <a:r>
              <a:rPr lang="en-US" dirty="0" smtClean="0"/>
              <a:t>damage amount in all the accidents in which the </a:t>
            </a:r>
          </a:p>
          <a:p>
            <a:pPr>
              <a:buNone/>
            </a:pPr>
            <a:r>
              <a:rPr lang="en-US" dirty="0" smtClean="0"/>
              <a:t>driver participated.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pa.driver_id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sum(</a:t>
            </a:r>
            <a:r>
              <a:rPr lang="en-US" dirty="0" err="1" smtClean="0"/>
              <a:t>damage_amount</a:t>
            </a:r>
            <a:r>
              <a:rPr lang="en-US" dirty="0" smtClean="0"/>
              <a:t>) as </a:t>
            </a:r>
            <a:r>
              <a:rPr lang="en-US" dirty="0" err="1" smtClean="0"/>
              <a:t>totalamount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from participated pa group by </a:t>
            </a:r>
            <a:r>
              <a:rPr lang="en-US" dirty="0" err="1" smtClean="0"/>
              <a:t>pa.driver_id</a:t>
            </a:r>
            <a:r>
              <a:rPr lang="en-US" dirty="0" smtClean="0"/>
              <a:t>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 the driver with the highest payout.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pa.driver_id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sum(</a:t>
            </a:r>
            <a:r>
              <a:rPr lang="en-US" dirty="0" err="1" smtClean="0"/>
              <a:t>damage_amount</a:t>
            </a:r>
            <a:r>
              <a:rPr lang="en-US" dirty="0" smtClean="0"/>
              <a:t>) as </a:t>
            </a:r>
            <a:r>
              <a:rPr lang="en-US" dirty="0" err="1" smtClean="0"/>
              <a:t>totalamount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from participated pa </a:t>
            </a:r>
          </a:p>
          <a:p>
            <a:pPr>
              <a:buNone/>
            </a:pPr>
            <a:r>
              <a:rPr lang="en-US" dirty="0" smtClean="0"/>
              <a:t>group by </a:t>
            </a:r>
            <a:r>
              <a:rPr lang="en-US" dirty="0" err="1" smtClean="0"/>
              <a:t>pa.driver_id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having sum(</a:t>
            </a:r>
            <a:r>
              <a:rPr lang="en-US" dirty="0" err="1" smtClean="0"/>
              <a:t>damage_amount</a:t>
            </a:r>
            <a:r>
              <a:rPr lang="en-US" dirty="0" smtClean="0"/>
              <a:t>) &gt;= ALL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(select sum(</a:t>
            </a:r>
            <a:r>
              <a:rPr lang="en-US" dirty="0" err="1" smtClean="0"/>
              <a:t>damage_amount</a:t>
            </a:r>
            <a:r>
              <a:rPr lang="en-US" dirty="0" smtClean="0"/>
              <a:t>) as total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from participated p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group by </a:t>
            </a:r>
            <a:r>
              <a:rPr lang="en-US" dirty="0" err="1" smtClean="0"/>
              <a:t>p.driver_id</a:t>
            </a:r>
            <a:r>
              <a:rPr lang="en-US" dirty="0" smtClean="0"/>
              <a:t> 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all the cars that were involved in more than one accident.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select car </a:t>
            </a:r>
          </a:p>
          <a:p>
            <a:pPr>
              <a:buNone/>
            </a:pPr>
            <a:r>
              <a:rPr lang="en-US" dirty="0" smtClean="0"/>
              <a:t>from participated </a:t>
            </a:r>
          </a:p>
          <a:p>
            <a:pPr>
              <a:buNone/>
            </a:pPr>
            <a:r>
              <a:rPr lang="en-US" dirty="0" smtClean="0"/>
              <a:t>group by car </a:t>
            </a:r>
          </a:p>
          <a:p>
            <a:pPr>
              <a:buNone/>
            </a:pPr>
            <a:r>
              <a:rPr lang="en-US" dirty="0" smtClean="0"/>
              <a:t>having count(car)&gt;1;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349</Words>
  <Application>Microsoft Office PowerPoint</Application>
  <PresentationFormat>On-screen Show (4:3)</PresentationFormat>
  <Paragraphs>156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SQL Examples</vt:lpstr>
      <vt:lpstr>Slide 2</vt:lpstr>
      <vt:lpstr>List all drivers who live on Main Street.</vt:lpstr>
      <vt:lpstr>List all drivers who own more than one car.</vt:lpstr>
      <vt:lpstr>List all drivers who own more than one car.</vt:lpstr>
      <vt:lpstr>List all drivers who were involved in more than one accident.</vt:lpstr>
      <vt:lpstr>Find the driver with the highest payout.</vt:lpstr>
      <vt:lpstr>Find the driver with the highest payout.</vt:lpstr>
      <vt:lpstr>List all the cars that were involved in more than one accident. </vt:lpstr>
      <vt:lpstr>List all the pairs of drivers and cars that were involved in more than one accident.</vt:lpstr>
      <vt:lpstr>What was the date of the latest accident involving driver whose driver_id is 10?</vt:lpstr>
    </vt:vector>
  </TitlesOfParts>
  <Company>NMSU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Cao Son</dc:creator>
  <cp:lastModifiedBy>Tran Cao Son</cp:lastModifiedBy>
  <cp:revision>22</cp:revision>
  <dcterms:created xsi:type="dcterms:W3CDTF">2007-09-21T02:58:42Z</dcterms:created>
  <dcterms:modified xsi:type="dcterms:W3CDTF">2007-09-21T20:27:09Z</dcterms:modified>
</cp:coreProperties>
</file>